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79" r:id="rId4"/>
    <p:sldId id="280" r:id="rId5"/>
    <p:sldId id="283" r:id="rId6"/>
    <p:sldId id="284" r:id="rId7"/>
    <p:sldId id="288" r:id="rId8"/>
    <p:sldId id="285" r:id="rId9"/>
    <p:sldId id="257" r:id="rId10"/>
    <p:sldId id="258" r:id="rId11"/>
    <p:sldId id="294" r:id="rId12"/>
    <p:sldId id="259" r:id="rId13"/>
    <p:sldId id="293" r:id="rId14"/>
    <p:sldId id="292" r:id="rId15"/>
    <p:sldId id="291" r:id="rId16"/>
    <p:sldId id="290" r:id="rId17"/>
    <p:sldId id="261" r:id="rId18"/>
    <p:sldId id="260" r:id="rId19"/>
    <p:sldId id="264" r:id="rId20"/>
    <p:sldId id="265" r:id="rId21"/>
    <p:sldId id="266" r:id="rId22"/>
    <p:sldId id="267" r:id="rId23"/>
    <p:sldId id="268" r:id="rId24"/>
    <p:sldId id="269" r:id="rId25"/>
    <p:sldId id="273" r:id="rId26"/>
    <p:sldId id="275" r:id="rId27"/>
    <p:sldId id="277" r:id="rId28"/>
    <p:sldId id="272" r:id="rId29"/>
    <p:sldId id="274" r:id="rId30"/>
    <p:sldId id="271" r:id="rId31"/>
    <p:sldId id="270" r:id="rId3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9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16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5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3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1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9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7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EE54-DF93-4D8D-83A4-B4A9BF34E48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48BC2-25D8-47D5-8232-B0BE4D062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7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kerklein.com/jacksonville-engineering-firm/baker-klein-staff.php" TargetMode="External"/><Relationship Id="rId2" Type="http://schemas.openxmlformats.org/officeDocument/2006/relationships/hyperlink" Target="Project%20Awards%20%20News%20%20Construction%20Contracts%20%20Engineering%20Awards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1634 Ionia Street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Photos by Tamara Baker, P.E. </a:t>
            </a:r>
          </a:p>
          <a:p>
            <a:r>
              <a:rPr lang="en-US" b="1" dirty="0" smtClean="0">
                <a:solidFill>
                  <a:schemeClr val="bg2"/>
                </a:solidFill>
              </a:rPr>
              <a:t>7/1/15 &amp; 9/4/15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98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22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9144000" cy="3275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38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00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6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90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6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 action="ppaction://hlinkfile"/>
              </a:rPr>
              <a:t>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/>
                </a:solidFill>
                <a:hlinkClick r:id="rId3"/>
              </a:rPr>
              <a:t>Experience</a:t>
            </a:r>
            <a:endParaRPr lang="en-US" sz="4400" dirty="0" smtClean="0">
              <a:solidFill>
                <a:schemeClr val="bg2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3276600" cy="26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78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3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4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2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2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0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350" y="1145353"/>
            <a:ext cx="6843773" cy="4581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7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9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7743" y="1131907"/>
            <a:ext cx="6848515" cy="458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3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83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7743" y="1146136"/>
            <a:ext cx="6848515" cy="458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62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7743" y="1131908"/>
            <a:ext cx="6848515" cy="458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0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6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63"/>
            <a:ext cx="9144000" cy="5375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02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5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03741" y="864658"/>
            <a:ext cx="6849533" cy="513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82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6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1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2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</Words>
  <Application>Microsoft Office PowerPoint</Application>
  <PresentationFormat>On-screen Show (4:3)</PresentationFormat>
  <Paragraphs>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1634 Ionia Street</vt:lpstr>
      <vt:lpstr>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Jacksonville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1634 Ionia Street</dc:title>
  <dc:creator>COJ</dc:creator>
  <cp:lastModifiedBy>COJ</cp:lastModifiedBy>
  <cp:revision>5</cp:revision>
  <dcterms:created xsi:type="dcterms:W3CDTF">2016-02-01T20:13:57Z</dcterms:created>
  <dcterms:modified xsi:type="dcterms:W3CDTF">2016-02-01T20:51:04Z</dcterms:modified>
</cp:coreProperties>
</file>